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5" autoAdjust="0"/>
    <p:restoredTop sz="94660"/>
  </p:normalViewPr>
  <p:slideViewPr>
    <p:cSldViewPr snapToGrid="0">
      <p:cViewPr>
        <p:scale>
          <a:sx n="66" d="100"/>
          <a:sy n="66" d="100"/>
        </p:scale>
        <p:origin x="1022" y="7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D2B4B-682A-47F1-BF6D-9660DA39D4A6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0969-9586-4D17-A362-80B5A0606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793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D2B4B-682A-47F1-BF6D-9660DA39D4A6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0969-9586-4D17-A362-80B5A0606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67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D2B4B-682A-47F1-BF6D-9660DA39D4A6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0969-9586-4D17-A362-80B5A0606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492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D2B4B-682A-47F1-BF6D-9660DA39D4A6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0969-9586-4D17-A362-80B5A0606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9319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D2B4B-682A-47F1-BF6D-9660DA39D4A6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0969-9586-4D17-A362-80B5A0606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334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D2B4B-682A-47F1-BF6D-9660DA39D4A6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0969-9586-4D17-A362-80B5A0606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214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D2B4B-682A-47F1-BF6D-9660DA39D4A6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0969-9586-4D17-A362-80B5A0606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228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D2B4B-682A-47F1-BF6D-9660DA39D4A6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0969-9586-4D17-A362-80B5A0606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3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D2B4B-682A-47F1-BF6D-9660DA39D4A6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0969-9586-4D17-A362-80B5A0606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881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D2B4B-682A-47F1-BF6D-9660DA39D4A6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0969-9586-4D17-A362-80B5A0606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825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D2B4B-682A-47F1-BF6D-9660DA39D4A6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B0969-9586-4D17-A362-80B5A0606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229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D2B4B-682A-47F1-BF6D-9660DA39D4A6}" type="datetimeFigureOut">
              <a:rPr lang="en-US" smtClean="0"/>
              <a:t>2/17/2020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B0969-9586-4D17-A362-80B5A0606A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90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jpg"/><Relationship Id="rId7" Type="http://schemas.openxmlformats.org/officeDocument/2006/relationships/image" Target="../media/image6.jpeg"/><Relationship Id="rId12" Type="http://schemas.openxmlformats.org/officeDocument/2006/relationships/image" Target="../media/image11.jpg"/><Relationship Id="rId17" Type="http://schemas.openxmlformats.org/officeDocument/2006/relationships/image" Target="../media/image16.jpg"/><Relationship Id="rId2" Type="http://schemas.openxmlformats.org/officeDocument/2006/relationships/image" Target="../media/image1.pn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jpe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09" y="787876"/>
            <a:ext cx="3319279" cy="117653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4597" y="697067"/>
            <a:ext cx="3460228" cy="14389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6008" y="326562"/>
            <a:ext cx="1529233" cy="21799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0113" y="2425458"/>
            <a:ext cx="2511829" cy="119213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40" b="19950"/>
          <a:stretch/>
        </p:blipFill>
        <p:spPr>
          <a:xfrm>
            <a:off x="9705426" y="2486097"/>
            <a:ext cx="2477992" cy="16034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0092" y="4352412"/>
            <a:ext cx="3170556" cy="104311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07" t="4755" r="30467" b="7481"/>
          <a:stretch/>
        </p:blipFill>
        <p:spPr>
          <a:xfrm>
            <a:off x="8156112" y="2305835"/>
            <a:ext cx="1482540" cy="187061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796" y="5782247"/>
            <a:ext cx="3633509" cy="52988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444" y="4062818"/>
            <a:ext cx="1612290" cy="161229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8740" y="5395525"/>
            <a:ext cx="4193260" cy="121336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678" y="2270667"/>
            <a:ext cx="1774428" cy="177442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5880" y="339170"/>
            <a:ext cx="2253559" cy="225355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97" y="5395525"/>
            <a:ext cx="3868203" cy="1450576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443" y="4129433"/>
            <a:ext cx="1629235" cy="145079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84" y="2216037"/>
            <a:ext cx="2050213" cy="205021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686" y="4309977"/>
            <a:ext cx="2896323" cy="979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82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/>
        <AccountId xsi:nil="true"/>
        <AccountType/>
      </UserInfo>
    </Reviewed_x0020_By_x003f_>
    <Reviewed_x003f_ xmlns="b8c791ff-8839-41d3-a5c3-dadefa89be97">false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 xsi:nil="true"/>
  </documentManagement>
</p:properties>
</file>

<file path=customXml/itemProps1.xml><?xml version="1.0" encoding="utf-8"?>
<ds:datastoreItem xmlns:ds="http://schemas.openxmlformats.org/officeDocument/2006/customXml" ds:itemID="{B1C0F89C-FE03-43CE-976F-4A2E2421D4DC}"/>
</file>

<file path=customXml/itemProps2.xml><?xml version="1.0" encoding="utf-8"?>
<ds:datastoreItem xmlns:ds="http://schemas.openxmlformats.org/officeDocument/2006/customXml" ds:itemID="{838E6C58-7808-4B45-AA7F-CCEA5EC7072A}"/>
</file>

<file path=customXml/itemProps3.xml><?xml version="1.0" encoding="utf-8"?>
<ds:datastoreItem xmlns:ds="http://schemas.openxmlformats.org/officeDocument/2006/customXml" ds:itemID="{F0DEB440-76FA-4211-A697-F571B7FD5F70}"/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Lishka Arata</dc:creator>
  <cp:lastModifiedBy>Lishka Arata</cp:lastModifiedBy>
  <cp:revision>2</cp:revision>
  <dcterms:created xsi:type="dcterms:W3CDTF">2020-02-17T20:24:13Z</dcterms:created>
  <dcterms:modified xsi:type="dcterms:W3CDTF">2020-02-17T20:42:25Z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639200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